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0083D-844C-4755-A6BA-9326A49227F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3CF0C-E7C1-430B-B09F-216D4A9F3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CF0C-E7C1-430B-B09F-216D4A9F33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CF0C-E7C1-430B-B09F-216D4A9F33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CF0C-E7C1-430B-B09F-216D4A9F33B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C5C14-474E-43D4-8ED3-1851F2E9A08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A6E215-A680-4465-9481-9D44110746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143116"/>
            <a:ext cx="7851648" cy="1285884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ВРЕДЕ КУРЕНИЯ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000504"/>
            <a:ext cx="3429024" cy="1857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3929066"/>
            <a:ext cx="2714644" cy="22565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Сероводород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-  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газ, с запахом тухлых яиц, образуется при разложении, гниении белковых веществ.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5298" name="Picture 2" descr="https://f-a.d-cd.net/3e1b2c8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066392" cy="3738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7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Табачный деготь </a:t>
            </a:r>
            <a:r>
              <a:rPr lang="ru-RU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вязкая жидкость черного цвета, образуется при разложении, гниении растений без доступа воздуха.</a:t>
            </a:r>
          </a:p>
          <a:p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4276" name="Picture 4" descr="http://go2.imgsmail.ru/imgpreview?key=756adc2891963ef3&amp;mb=imgdb_preview_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429000"/>
            <a:ext cx="3721533" cy="28406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143116"/>
            <a:ext cx="6715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 течение года в легкие заядлого курильщика попадает около 1 кг табачного дегтя.</a:t>
            </a:r>
          </a:p>
          <a:p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876"/>
            <a:ext cx="6715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Курение является причиной заболевания рака легких. Это происходит из-за того, 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что в табачном дегте 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содержится радиоактивный 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элемент - полоний.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Формальдегид-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ядовитый газ с резким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запахом.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3252" name="AutoShape 4" descr="http://www.profi-forex.org/system/news/A05-29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http://go1.imgsmail.ru/imgpreview?key=34b73cb858d9a2a3&amp;mb=imgdb_preview_160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8" name="AutoShape 10" descr="http://static.ngs.ru/news/preview/e4ae7ac21722406564eded7cf0892b6f0d62e1eb_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60" name="Picture 12" descr="http://img1.liveinternet.ru/images/attach/c/5/85/327/8532766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4859255" cy="3648068"/>
          </a:xfrm>
          <a:prstGeom prst="rect">
            <a:avLst/>
          </a:prstGeom>
          <a:noFill/>
        </p:spPr>
      </p:pic>
      <p:pic>
        <p:nvPicPr>
          <p:cNvPr id="9" name="Picture 2" descr="http://go4.imgsmail.ru/imgpreview?key=11d3e932b172ee9e&amp;mb=imgdb_preview_1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3786214" cy="2544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Угарный газ </a:t>
            </a:r>
            <a:r>
              <a:rPr lang="ru-RU" sz="28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-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ядовитый, удушливый газ, образуется при горении.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2226" name="Picture 2" descr="http://allergiya03.ru/sites/default/files/styles/large/public/field/image/allergiya-na-tabak.jpg?itok=a9eKRe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85992"/>
            <a:ext cx="4572000" cy="3048001"/>
          </a:xfrm>
          <a:prstGeom prst="rect">
            <a:avLst/>
          </a:prstGeom>
          <a:noFill/>
        </p:spPr>
      </p:pic>
      <p:pic>
        <p:nvPicPr>
          <p:cNvPr id="52228" name="Picture 4" descr="http://sev-center.ru/wp-content/files_mf/cache/th_d687f178a2844b1dea71936c13b26998_sigd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333875" cy="3000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643998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Никотин –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сильный яд, один из самых опасных ядов растительного происхождения.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Приводит к привыканию. Затрудняет доставку кислорода к мышцам и сердцу. Учащает сердцебиение и пульс. Отравляет клетки мозга. 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ри курении всасывается в организм, в малых дозах вызывает возбуждение ЦНС, а в больших дозах – вызывает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паралич (остановку дыхания, остановку сердца).</a:t>
            </a:r>
            <a:r>
              <a:rPr lang="ru-RU" sz="2800" b="1" i="1" dirty="0" smtClean="0">
                <a:solidFill>
                  <a:srgbClr val="F79646"/>
                </a:solidFill>
                <a:latin typeface="Times New Roman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800" b="1" i="1" dirty="0">
              <a:solidFill>
                <a:srgbClr val="F79646"/>
              </a:solid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</a:rPr>
              <a:t>Никотин – это наркотик.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По словам учёных,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половина курильщиков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хочет бросить курить,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но не может. Они попадают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в зависимость от никотина.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1202" name="Picture 2" descr="http://www.mhealth.ru/upload/img_get/b8/b861d5da913fb43201020422a064baee_fitted_55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3750495" cy="27276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642918"/>
            <a:ext cx="8429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Как действует табак на организм? </a:t>
            </a:r>
            <a:r>
              <a:rPr lang="ru-RU" sz="36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 </a:t>
            </a:r>
            <a:endParaRPr lang="ru-RU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0180" name="Picture 4" descr="http://img1.liveinternet.ru/images/attach/c/8/100/258/100258921_Uchaschennoeserdcebieniesimptomuyilechenie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3168042" cy="2433633"/>
          </a:xfrm>
          <a:prstGeom prst="rect">
            <a:avLst/>
          </a:prstGeom>
          <a:noFill/>
        </p:spPr>
      </p:pic>
      <p:pic>
        <p:nvPicPr>
          <p:cNvPr id="50184" name="Picture 8" descr="http://www.rvnd.ru/img/page_img/Symptomy/napryajennos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3536181" cy="2357454"/>
          </a:xfrm>
          <a:prstGeom prst="rect">
            <a:avLst/>
          </a:prstGeom>
          <a:noFill/>
        </p:spPr>
      </p:pic>
      <p:sp>
        <p:nvSpPr>
          <p:cNvPr id="50188" name="AutoShape 12" descr="http://daily-help.com/MLib/5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0" name="AutoShape 14" descr="http://daily-help.com/MLib/5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92" name="Picture 16" descr="http://sosed-domosed.ru/wp-content/uploads/2015/07/U-podrostka-chasto-bolit-gol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2857500" cy="2857500"/>
          </a:xfrm>
          <a:prstGeom prst="rect">
            <a:avLst/>
          </a:prstGeom>
          <a:noFill/>
        </p:spPr>
      </p:pic>
      <p:pic>
        <p:nvPicPr>
          <p:cNvPr id="11" name="Picture 10" descr="http://womanadvice.ru/sites/default/files/imagecache/width_200/natalya/virusnaya_pnevmoniya_simptom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2976570" cy="2976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356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Больше всего от курения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страдают лёгкие.</a:t>
            </a:r>
          </a:p>
          <a:p>
            <a:pPr algn="ctr"/>
            <a:endParaRPr lang="ru-RU" sz="2000" b="1" i="1" dirty="0" smtClean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Легкие здорового человека.           Легкие курильщика.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0418" name="Picture 2" descr="http://pulmones.ru/wp-content/uploads/pulmones.ru/022-660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7072362" cy="3638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64399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лёгких при курении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постепенно скапливается табачный дым и сажа. Мучительный кашель травмирует ткани лёгкого.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2800" b="1" dirty="0" smtClean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Табачный деготь </a:t>
            </a: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обволакивает легкие, </a:t>
            </a: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скапливается внутри. </a:t>
            </a: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Легкие каменеют. </a:t>
            </a:r>
            <a:endParaRPr lang="ru-RU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9394" name="Picture 2" descr="http://images.zahav.ru/newsaladimages/2_2012/b_06_02_2012_12_02_25_27503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3374100" cy="2500330"/>
          </a:xfrm>
          <a:prstGeom prst="rect">
            <a:avLst/>
          </a:prstGeom>
          <a:noFill/>
        </p:spPr>
      </p:pic>
      <p:pic>
        <p:nvPicPr>
          <p:cNvPr id="59396" name="Picture 4" descr="http://www.medicinas7.ru/3/pict/legkie-kuryashchego-chelovek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256"/>
            <a:ext cx="3571900" cy="22383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При курении</a:t>
            </a:r>
            <a:endParaRPr lang="ru-RU" sz="36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учащается пульс,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повышается кровяное давление,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увеличивается нагрузка на сердце.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8372" name="Picture 4" descr="http://www.syl.ru/misc/i/ai/107223/236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3071833" cy="3071834"/>
          </a:xfrm>
          <a:prstGeom prst="rect">
            <a:avLst/>
          </a:prstGeom>
          <a:noFill/>
        </p:spPr>
      </p:pic>
      <p:pic>
        <p:nvPicPr>
          <p:cNvPr id="58374" name="Picture 6" descr="&amp;Vcy;&amp;ycy;&amp;scy;&amp;ocy;&amp;kcy;&amp;ocy;&amp;iecy; &amp;dcy;&amp;acy;&amp;vcy;&amp;lcy;&amp;iecy;&amp;ncy;&amp;icy;&amp;iecy; &amp;pcy;&amp;rcy;&amp;icy; &amp;bcy;&amp;iecy;&amp;rcy;&amp;iecy;&amp;mcy;&amp;iecy;&amp;ncy;&amp;n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4643470" cy="30861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7154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Табачный дым и зубы </a:t>
            </a:r>
            <a:endParaRPr lang="ru-RU" sz="3600" b="1" i="1" dirty="0">
              <a:solidFill>
                <a:schemeClr val="bg1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Дым от сигарет делает зубы желтыми, разрушает эмаль.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Поражается слизистая оболочка десен, неба, щек.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Неприятный запах изо рта.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  <a:ea typeface="Times New Roman"/>
              </a:rPr>
              <a:t>Голос становится хриплым.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4514" name="Picture 2" descr="http://doktori.mk/files/upload/163/smoking_yellow_tee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3833814" cy="2159043"/>
          </a:xfrm>
          <a:prstGeom prst="rect">
            <a:avLst/>
          </a:prstGeom>
          <a:noFill/>
        </p:spPr>
      </p:pic>
      <p:pic>
        <p:nvPicPr>
          <p:cNvPr id="64516" name="Picture 4" descr="http://images.slanet.kz/%7Esrc2187842_3/Opolaskivatel_polosti_rta_Cb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21818"/>
            <a:ext cx="4429156" cy="3321867"/>
          </a:xfrm>
          <a:prstGeom prst="rect">
            <a:avLst/>
          </a:prstGeom>
          <a:noFill/>
        </p:spPr>
      </p:pic>
      <p:pic>
        <p:nvPicPr>
          <p:cNvPr id="64518" name="Picture 6" descr="http://go1.imgsmail.ru/imgpreview?key=2cf2d79048fda224&amp;mb=imgdb_preview_1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214950"/>
            <a:ext cx="2695575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Немного истории</a:t>
            </a:r>
            <a:endParaRPr lang="ru-RU" sz="36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428737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Табак – это травянистое  растение семейства паслёновых используется даже в декоративном садоводстве 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3796" name="Picture 4" descr="http://dacha-market.ru/uploadedFiles/eshopimages/big/Tabak_dushistyy_zhelt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49974"/>
            <a:ext cx="2786082" cy="4712706"/>
          </a:xfrm>
          <a:prstGeom prst="rect">
            <a:avLst/>
          </a:prstGeom>
          <a:noFill/>
        </p:spPr>
      </p:pic>
      <p:pic>
        <p:nvPicPr>
          <p:cNvPr id="33798" name="Picture 6" descr="http://sazhaemsad.ru/wp-content/uploads/2010/11/9SPIF00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4714908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У курильщиков развиваются болезни:</a:t>
            </a:r>
            <a:endParaRPr lang="ru-RU" sz="36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рак губы, рта, горла, пищевода, гортани, легких;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i="1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сердечно-сосудистые</a:t>
            </a: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заболевания</a:t>
            </a:r>
            <a:r>
              <a:rPr lang="ru-RU" sz="2800" b="1" i="1" dirty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(инфаркт, инсульт, тромбоз артерий); </a:t>
            </a: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дыхательных органов(бронхит, бронхиальная астма, воспаление голосовых связок, туберкулез легких);</a:t>
            </a: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пищеварительной системы(хронический гастрит, колит, язва, цирроз печени);</a:t>
            </a:r>
          </a:p>
          <a:p>
            <a:endParaRPr lang="ru-RU" sz="800" b="1" i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нервной системы(невриты,</a:t>
            </a:r>
          </a:p>
          <a:p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полиневриты)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3492" name="Picture 4" descr="http://probiznesmen.ru/wordpress/wp-content/uploads/2012/11/%D1%81%D0%BC%D0%BE%D1%82%D1%80%D0%B5%D1%82%D1%8C-%D0%BB%D0%B5%D0%B3%D0%BA%D0%B8%D0%B9-%D1%81%D0%BF%D0%BE%D1%81%D0%BE%D0%B1-%D0%B1%D1%80%D0%BE%D1%81%D0%B8%D1%82%D1%8C-%D0%BA%D1%83%D1%80%D0%B8%D1%82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772698"/>
            <a:ext cx="2428862" cy="18376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Курящий наносит большой вред  здоровью окружающих.</a:t>
            </a:r>
            <a:endParaRPr lang="ru-RU" sz="36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7"/>
            <a:ext cx="8572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той части, которая выделяется непосредственно в воздух при курении, содержание некоторых ядовитых веществ больше, чем в потоке курильщика.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  Человек, который находится в течение часа в сильно накуренном помещении, получает такую же дозу ядовитых веществ, как и выкуривший четыре сигареты.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    Пассивный курильщик вдыхает 70% вредных веществ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У курящих школьников:</a:t>
            </a:r>
            <a:endParaRPr lang="ru-RU" sz="36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отставание в физическом</a:t>
            </a: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и интеллектуальном  развитии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уменьшается объем памяти, </a:t>
            </a: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им труднее заучивать материал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они становятся рассеянными, снижаются внимание, наблюдательность  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часты головные боли, головокружения, нередко развиваются невриты 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быстрая утомляемость и пониженная работоспособность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вызывает расстройство сна и аппетита</a:t>
            </a:r>
            <a:endParaRPr lang="ru-RU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" name="Picture 2" descr="http://woman365.ru/wp-content/uploads/2015/01/devushka-lomaet-sigare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95862"/>
            <a:ext cx="3325322" cy="2061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501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Дети курильщиков</a:t>
            </a:r>
            <a:endParaRPr lang="ru-RU" sz="36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Дети, родившиеся от курящих матерей отстают от своих сверстников в умственном и физическом развитии.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Самый большой вред курение наносит детям при внутриутробном развитии.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2706" name="Picture 2" descr="http://razvitie-krohi.ru/wp-content/uploads/2013/11/posledstviia-ot-kureniia-pri-grudnom-vskarmlivan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14876" y="3571876"/>
            <a:ext cx="4071966" cy="2572621"/>
          </a:xfrm>
          <a:prstGeom prst="rect">
            <a:avLst/>
          </a:prstGeom>
          <a:noFill/>
        </p:spPr>
      </p:pic>
      <p:pic>
        <p:nvPicPr>
          <p:cNvPr id="72708" name="Picture 4" descr="http://www.russia-no-smoking.ru/images/22.05/ber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3475918" cy="25881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Выводы</a:t>
            </a:r>
            <a:endParaRPr lang="ru-RU" sz="36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643998" cy="389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Курение наносит серьезный вред здоровью человека, сокращает жизнь</a:t>
            </a:r>
          </a:p>
          <a:p>
            <a:pPr>
              <a:lnSpc>
                <a:spcPct val="70000"/>
              </a:lnSpc>
            </a:pPr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Blip>
                <a:blip r:embed="rId3"/>
              </a:buBlip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Организм курильщика изнашивается и стареет значительно раньше, чем организм некурящего</a:t>
            </a:r>
          </a:p>
          <a:p>
            <a:pPr>
              <a:lnSpc>
                <a:spcPct val="70000"/>
              </a:lnSpc>
            </a:pPr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Blip>
                <a:blip r:embed="rId4"/>
              </a:buBlip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Сигаретный дым опасен для здоровья не только для курящих, но и дышащих этим дымом</a:t>
            </a:r>
          </a:p>
          <a:p>
            <a:pPr>
              <a:lnSpc>
                <a:spcPct val="70000"/>
              </a:lnSpc>
            </a:pPr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Blip>
                <a:blip r:embed="rId5"/>
              </a:buBlip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Уничтожается красота человека, особенно женщины</a:t>
            </a:r>
          </a:p>
          <a:p>
            <a:pPr>
              <a:lnSpc>
                <a:spcPct val="70000"/>
              </a:lnSpc>
            </a:pPr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Blip>
                <a:blip r:embed="rId4"/>
              </a:buBlip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Никотин   забирает </a:t>
            </a:r>
          </a:p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свободу, делает человека </a:t>
            </a:r>
          </a:p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своим рабом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1682" name="Picture 2" descr="http://poradu.pp.ua/uploads/posts/2015-08/onmnnya-palcv-pravoyi-ruki-prichini-chomu-nmyut-palc_65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857628"/>
            <a:ext cx="3629008" cy="27217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72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Знаешь ли ты ?</a:t>
            </a:r>
            <a:endParaRPr lang="ru-RU" sz="36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Каждая выкуренная сигарета сокращает                    жизнь на 6-10 минут …   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Выкуривая 1 пачку сигарет , курильщик    забивает свои легкие в год 1 литром никотиновой смолы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Ежегодно в России умирает около 1 миллиона   человек от болезней, вызванных  курением.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Для взрослого человека одна пачка, выкуренная за один прием, смертельна! 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Во всем мире 31 мая отмечают День без табака.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/>
              </a:rPr>
              <a:t>Здоровье – самое дорогое,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/>
              </a:rPr>
              <a:t>что есть у человека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6500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</a:rPr>
              <a:t>Получен от природы дар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</a:rPr>
              <a:t>Не мяч и не воздушный шар,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</a:rPr>
              <a:t>Не глобус это, не арбуз -       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</a:rPr>
              <a:t>Здоровье. Очень хрупкий груз!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</a:rPr>
              <a:t>Чтоб жизнь счастливую прожить,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</a:rPr>
              <a:t>Здоровье нужно сохранить.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9634" name="Picture 2" descr="http://fond-adygi.ru/uploads/images/novosti/Novosty_2014/February/.thumbs/0eded9c48b662a86aa23d7e1f53acfaf_600_40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1643050"/>
            <a:ext cx="2964717" cy="2019868"/>
          </a:xfrm>
          <a:prstGeom prst="rect">
            <a:avLst/>
          </a:prstGeom>
          <a:noFill/>
        </p:spPr>
      </p:pic>
      <p:pic>
        <p:nvPicPr>
          <p:cNvPr id="69636" name="Picture 4" descr="http://tvoygid.com.ua/files/images/Stati/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357694"/>
            <a:ext cx="3357586" cy="22148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92462">
            <a:off x="756916" y="2487962"/>
            <a:ext cx="7987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bg1">
                    <a:lumMod val="25000"/>
                  </a:schemeClr>
                </a:solidFill>
              </a:rPr>
              <a:t>Спасибо за внимание!</a:t>
            </a:r>
            <a:endParaRPr lang="ru-RU" sz="54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6562" name="Picture 2" descr="http://auction.retrobazar.com/newsimage/505_5163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119426" cy="3119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42918"/>
            <a:ext cx="535785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Родина табака – тропическая Америка.</a:t>
            </a:r>
            <a:endParaRPr lang="ru-RU" sz="2800" b="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sz="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Табак в европейские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страны завез в XV веке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Христофор Колумб. 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Россию табак завезли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иностранные купцы</a:t>
            </a:r>
            <a:endParaRPr lang="ru-RU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513960" cy="5041080"/>
          </a:xfrm>
          <a:prstGeom prst="rect">
            <a:avLst/>
          </a:prstGeom>
        </p:spPr>
      </p:pic>
      <p:pic>
        <p:nvPicPr>
          <p:cNvPr id="32772" name="Picture 4" descr="http://tainy.net/wp-content/uploads/2012/09/1111-650x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3476606" cy="26047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714356"/>
            <a:ext cx="4857784" cy="576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царствование царя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Михаила Федоровича </a:t>
            </a:r>
            <a:endParaRPr lang="ru-RU" sz="32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Романова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уличенных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курении в первый раз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наказывали 60 ударами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палок  по стопам, во второй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раз – отрезанием носа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или ушей.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После пожара в Москве в 1634 году, причиной которого было курение, оно было запрещено под страхом смертной казни.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3906000" cy="4823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714488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Торговля табаком и курение были разрешены в России в 1697 году в царствование </a:t>
            </a: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Петра I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, который сам стал заядлым курильщиком.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4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4500562" y="857232"/>
            <a:ext cx="4302886" cy="56778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Почему подростки начинают курить?</a:t>
            </a:r>
            <a:endParaRPr lang="ru-RU" sz="36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643051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желание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</a:rPr>
              <a:t>быть похожим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на взрослых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любопытство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предлагают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</a:rPr>
              <a:t>(заставляют) взрослые ребята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скука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за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</a:rPr>
              <a:t>компанию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чтобы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</a:rPr>
              <a:t>похудеть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престиж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 так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</a:rPr>
              <a:t>как курят 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lvl="0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члены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</a:rPr>
              <a:t>семьи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29698" name="Picture 2" descr="http://www.allencarrmoscow.ru/files/images/A065-1-podrostki-bezzabotny-poetomu-i-kurenie-ih-ne-bespoko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95201"/>
            <a:ext cx="5119682" cy="34103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Горящая сигарета – 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это химическая фабрика </a:t>
            </a:r>
            <a:endParaRPr lang="ru-RU" sz="36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момент затяжки температура на кончике сигареты достигает 600-900°С. 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Дым, образующийся при курении табака, представляет собой сложную смесь многих ядовитых веществ.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28794" y="4071942"/>
            <a:ext cx="5214974" cy="2454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7154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В результате курения образуются токсичные вещества</a:t>
            </a:r>
          </a:p>
          <a:p>
            <a:pPr algn="ctr"/>
            <a:endParaRPr lang="ru-RU" sz="3600" b="1" i="1" dirty="0" smtClean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endParaRPr lang="ru-RU" sz="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6322" name="Picture 2" descr="http://www.kommunarka.by/i/photo/mioo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5582821" cy="33905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214554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Табачный дым содержит 4000 химических веществ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7154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Синильная кислота (цианид) </a:t>
            </a: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– </a:t>
            </a: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endParaRPr lang="ru-RU" sz="800" dirty="0" smtClean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ядовитая кислота, 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используется в химической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/>
              </a:rPr>
              <a:t> промышленности.</a:t>
            </a: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7346" name="Picture 2" descr="http://www.ru.all.biz/img/ru/catalog/2425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786214" cy="4827424"/>
          </a:xfrm>
          <a:prstGeom prst="rect">
            <a:avLst/>
          </a:prstGeom>
          <a:noFill/>
        </p:spPr>
      </p:pic>
      <p:pic>
        <p:nvPicPr>
          <p:cNvPr id="57348" name="Picture 4" descr="http://megapush.ru/wp-content/uploads/2012/12/image_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68" y="3143248"/>
            <a:ext cx="454406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rgbClr val="F8E5DA"/>
      </a:dk1>
      <a:lt1>
        <a:srgbClr val="F8E5DA"/>
      </a:lt1>
      <a:dk2>
        <a:srgbClr val="775F55"/>
      </a:dk2>
      <a:lt2>
        <a:srgbClr val="503D1A"/>
      </a:lt2>
      <a:accent1>
        <a:srgbClr val="EBDDC3"/>
      </a:accent1>
      <a:accent2>
        <a:srgbClr val="F8E5DA"/>
      </a:accent2>
      <a:accent3>
        <a:srgbClr val="F8E5DA"/>
      </a:accent3>
      <a:accent4>
        <a:srgbClr val="F8E5DA"/>
      </a:accent4>
      <a:accent5>
        <a:srgbClr val="F8E5DA"/>
      </a:accent5>
      <a:accent6>
        <a:srgbClr val="543302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850</Words>
  <Application>Microsoft Office PowerPoint</Application>
  <PresentationFormat>Экран (4:3)</PresentationFormat>
  <Paragraphs>140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    О ВРЕДЕ КУРЕНИЯ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димас</cp:lastModifiedBy>
  <cp:revision>58</cp:revision>
  <dcterms:created xsi:type="dcterms:W3CDTF">2016-03-09T18:29:57Z</dcterms:created>
  <dcterms:modified xsi:type="dcterms:W3CDTF">2020-04-30T07:00:39Z</dcterms:modified>
</cp:coreProperties>
</file>